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  <p:sldMasterId id="2147483692" r:id="rId5"/>
    <p:sldMasterId id="2147483709" r:id="rId6"/>
  </p:sldMasterIdLst>
  <p:notesMasterIdLst>
    <p:notesMasterId r:id="rId13"/>
  </p:notesMasterIdLst>
  <p:handoutMasterIdLst>
    <p:handoutMasterId r:id="rId14"/>
  </p:handoutMasterIdLst>
  <p:sldIdLst>
    <p:sldId id="301" r:id="rId7"/>
    <p:sldId id="320" r:id="rId8"/>
    <p:sldId id="321" r:id="rId9"/>
    <p:sldId id="322" r:id="rId10"/>
    <p:sldId id="323" r:id="rId11"/>
    <p:sldId id="30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51F2DAA-BF8C-6682-59B9-10F260EECC47}" name="Satyajyoti Roy" initials="" userId="S::Satyajyoti.Roy@myridius.com::e2d505b6-b6ac-4a57-bfae-372d23a728af" providerId="AD"/>
  <p188:author id="{ED142DB2-38A6-E191-FC1C-E6217F04D8AD}" name="Abhishek Pahuja" initials="AP" userId="S::abhishek.pahuja@myridius.com::022bbff1-2a45-4e59-a2ca-56fbd8eea6f6" providerId="AD"/>
  <p188:author id="{BF9AEDC9-5040-6017-09B1-7B9B9BBDEA93}" name="Abhishek Sharma" initials="AS" userId="S::Abhishek.Sharma@myridius.com::e7d45df1-48b0-4fec-a35b-6bd23f494861" providerId="AD"/>
  <p188:author id="{0AA6C9D7-3117-8CC8-4E4A-4A731FABDC02}" name="Jigna Vaghela" initials="JV" userId="S::jigna.vaghela@RCGGS.COM::53518ad6-d5f0-45d8-b2d6-db097a3d4326" providerId="AD"/>
  <p188:author id="{C4B6DEDC-B24B-6ACD-205F-102C08839ACE}" name="Abhishek Pahuja" initials="" userId="S::Abhishek.Pahuja@myridius.com::022bbff1-2a45-4e59-a2ca-56fbd8eea6f6" providerId="AD"/>
  <p188:author id="{7ABFB5E5-9A47-C51C-42E1-1463C5DC28EF}" name="Amey Phansalkar" initials="" userId="S::Amey.Phansalkar@myridius.com::f7f2d0cf-e749-46b4-b141-5a895bfbdd73" providerId="AD"/>
  <p188:author id="{69F3CDFB-1295-E387-B966-CFA8A6FC07D2}" name="Amey Phansalkar" initials="AP" userId="S::amey.phansalkar@myridius.com::f7f2d0cf-e749-46b4-b141-5a895bfbdd7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E081"/>
    <a:srgbClr val="0C2226"/>
    <a:srgbClr val="061F22"/>
    <a:srgbClr val="FF3838"/>
    <a:srgbClr val="FF5456"/>
    <a:srgbClr val="194247"/>
    <a:srgbClr val="ECFAE5"/>
    <a:srgbClr val="FFFF9A"/>
    <a:srgbClr val="C90C3F"/>
    <a:srgbClr val="A851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00"/>
    <p:restoredTop sz="94676"/>
  </p:normalViewPr>
  <p:slideViewPr>
    <p:cSldViewPr snapToGrid="0">
      <p:cViewPr varScale="1">
        <p:scale>
          <a:sx n="114" d="100"/>
          <a:sy n="114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129307A-05E4-83F5-47D9-6816D5D8DAB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9AF7D6-9B3D-67CF-0F2C-DA0116DC25B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506C20-E8D4-42F6-95D3-87FC5FE1DBCC}" type="datetimeFigureOut">
              <a:rPr lang="en-US" smtClean="0"/>
              <a:t>10/8/25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44C5EF-5265-3906-F978-F0D07B0D8A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9A024-933E-4409-E7EF-C8C32382FA3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743959-EC9C-40B0-8EEB-EC6EED09C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765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svg>
</file>

<file path=ppt/media/image13.svg>
</file>

<file path=ppt/media/image15.svg>
</file>

<file path=ppt/media/image17.png>
</file>

<file path=ppt/media/image18.gif>
</file>

<file path=ppt/media/image19.gif>
</file>

<file path=ppt/media/image2.png>
</file>

<file path=ppt/media/image20.jpeg>
</file>

<file path=ppt/media/image21.gif>
</file>

<file path=ppt/media/image3.svg>
</file>

<file path=ppt/media/image4.svg>
</file>

<file path=ppt/media/image5.pn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B03F26-C5F9-7A4F-B5DF-C6B92861F2FD}" type="datetimeFigureOut">
              <a:rPr lang="en-US" smtClean="0"/>
              <a:t>10/8/25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F5CDF3-08F2-5B4B-B5E7-3D1739CC5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63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5CDF3-08F2-5B4B-B5E7-3D1739CC573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22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svg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sv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0.svg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sv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B34EE5-0EFB-C3A2-518B-DB78FEA18C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65F1416-54F3-2673-60EB-49EB636508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7307" b="7020"/>
          <a:stretch/>
        </p:blipFill>
        <p:spPr>
          <a:xfrm>
            <a:off x="4441372" y="781342"/>
            <a:ext cx="8077200" cy="6076658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08C97D9-505E-6308-D566-38719D652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179670"/>
            <a:ext cx="6516130" cy="36260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000" b="0" i="0">
                <a:solidFill>
                  <a:srgbClr val="ECFAE5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1041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813027-C7DA-CDA5-5C31-012128498B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65F1416-54F3-2673-60EB-49EB636508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7307" b="7020"/>
          <a:stretch/>
        </p:blipFill>
        <p:spPr>
          <a:xfrm>
            <a:off x="4114801" y="781342"/>
            <a:ext cx="8077200" cy="607665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A5F7B81-9134-C717-8095-A34939EC6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179670"/>
            <a:ext cx="6219568" cy="36260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0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7484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- 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232AD2-2DA6-2394-BAE9-3E65EB913E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4B604EA-C568-A013-20EB-E3B7A45E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964892"/>
            <a:ext cx="6264049" cy="298907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50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A225AE1-0682-BC1B-C338-40376481B3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512070"/>
            <a:ext cx="6264048" cy="45282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i="0">
                <a:solidFill>
                  <a:srgbClr val="0C2226"/>
                </a:solidFill>
                <a:latin typeface="Mundial" pitchFamily="2" charset="77"/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26BB95F-336F-2E8C-A798-39387BEB3476}"/>
              </a:ext>
            </a:extLst>
          </p:cNvPr>
          <p:cNvSpPr/>
          <p:nvPr userDrawn="1"/>
        </p:nvSpPr>
        <p:spPr>
          <a:xfrm rot="14481942">
            <a:off x="7717968" y="528160"/>
            <a:ext cx="4547253" cy="7005785"/>
          </a:xfrm>
          <a:prstGeom prst="ellipse">
            <a:avLst/>
          </a:prstGeom>
          <a:noFill/>
          <a:ln w="19050">
            <a:solidFill>
              <a:srgbClr val="1942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26E3DD-3B4D-E742-314C-10204AC63583}"/>
              </a:ext>
            </a:extLst>
          </p:cNvPr>
          <p:cNvSpPr/>
          <p:nvPr userDrawn="1"/>
        </p:nvSpPr>
        <p:spPr>
          <a:xfrm rot="1449865">
            <a:off x="8359156" y="420453"/>
            <a:ext cx="4661642" cy="7403248"/>
          </a:xfrm>
          <a:prstGeom prst="ellipse">
            <a:avLst/>
          </a:prstGeom>
          <a:noFill/>
          <a:ln w="19050">
            <a:solidFill>
              <a:srgbClr val="52E0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31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2 - 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232AD2-2DA6-2394-BAE9-3E65EB913E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43C52319-C2CC-4FFC-3E83-25832D49FAC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55698" b="7020"/>
          <a:stretch/>
        </p:blipFill>
        <p:spPr>
          <a:xfrm>
            <a:off x="8331537" y="781342"/>
            <a:ext cx="3860464" cy="607665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9B0690F-7F23-5DC0-B675-130D73818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964892"/>
            <a:ext cx="6264049" cy="298907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50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2D7FC99-0C0D-F759-5DB9-E8E0763AC5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512070"/>
            <a:ext cx="6264048" cy="45282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i="0">
                <a:solidFill>
                  <a:srgbClr val="0C2226"/>
                </a:solidFill>
                <a:latin typeface="Mundial" pitchFamily="2" charset="77"/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29860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1 -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0A4C7199-12CF-1F14-70D0-F5DCAC6995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698" b="7020"/>
          <a:stretch/>
        </p:blipFill>
        <p:spPr>
          <a:xfrm>
            <a:off x="8331537" y="781342"/>
            <a:ext cx="3860464" cy="6076658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E21A1DE-9FB2-2365-E717-365323275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98639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8DBE1B2-6580-31CE-9BE9-71AF6079D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1" y="221587"/>
            <a:ext cx="11298640" cy="1325563"/>
          </a:xfrm>
        </p:spPr>
        <p:txBody>
          <a:bodyPr/>
          <a:lstStyle>
            <a:lvl1pPr>
              <a:defRPr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9AA46F-1887-EC8C-0202-AA82EFB9A28F}"/>
              </a:ext>
            </a:extLst>
          </p:cNvPr>
          <p:cNvSpPr txBox="1"/>
          <p:nvPr userDrawn="1"/>
        </p:nvSpPr>
        <p:spPr>
          <a:xfrm>
            <a:off x="316690" y="6408107"/>
            <a:ext cx="4251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01DF1E64-A64C-4109-ACE3-59E3E3B9F020}" type="slidenum">
              <a:rPr lang="en-US" sz="1100" smtClean="0">
                <a:solidFill>
                  <a:schemeClr val="accent1"/>
                </a:solidFill>
                <a:latin typeface="Mundial Light" pitchFamily="50" charset="0"/>
              </a:rPr>
              <a:pPr algn="ctr"/>
              <a:t>‹#›</a:t>
            </a:fld>
            <a:endParaRPr lang="en-US" sz="1100">
              <a:solidFill>
                <a:schemeClr val="accent1"/>
              </a:solidFill>
              <a:latin typeface="Mundial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665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2 -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7ACE81E-4BDA-CBF1-B883-9C1F91261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71745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CFEDAC5-A196-3B94-FFFC-AE0ACD02D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1" y="221587"/>
            <a:ext cx="11271746" cy="1325563"/>
          </a:xfrm>
        </p:spPr>
        <p:txBody>
          <a:bodyPr/>
          <a:lstStyle>
            <a:lvl1pPr>
              <a:defRPr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6B2CE7-A63E-E1F3-F6C2-ED7DCD1AD5E5}"/>
              </a:ext>
            </a:extLst>
          </p:cNvPr>
          <p:cNvSpPr txBox="1"/>
          <p:nvPr userDrawn="1"/>
        </p:nvSpPr>
        <p:spPr>
          <a:xfrm>
            <a:off x="316690" y="6408107"/>
            <a:ext cx="4251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01DF1E64-A64C-4109-ACE3-59E3E3B9F020}" type="slidenum">
              <a:rPr lang="en-US" sz="1100" smtClean="0">
                <a:solidFill>
                  <a:schemeClr val="accent1"/>
                </a:solidFill>
                <a:latin typeface="Mundial Light" pitchFamily="50" charset="0"/>
              </a:rPr>
              <a:pPr algn="ctr"/>
              <a:t>‹#›</a:t>
            </a:fld>
            <a:endParaRPr lang="en-US" sz="1100">
              <a:solidFill>
                <a:schemeClr val="accent1"/>
              </a:solidFill>
              <a:latin typeface="Mundial Light" pitchFamily="50" charset="0"/>
            </a:endParaRPr>
          </a:p>
        </p:txBody>
      </p:sp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0196B0CE-BEE6-D913-A79B-63A08DE32F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97264" y="6347220"/>
            <a:ext cx="322132" cy="2447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13228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3 -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5A3B3804-DB07-82AF-F2BA-533D55929A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698" b="7020"/>
          <a:stretch/>
        </p:blipFill>
        <p:spPr>
          <a:xfrm>
            <a:off x="8331537" y="781342"/>
            <a:ext cx="3860464" cy="60766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9BE93A-0FD0-7F03-4A33-0514898BB480}"/>
              </a:ext>
            </a:extLst>
          </p:cNvPr>
          <p:cNvSpPr txBox="1"/>
          <p:nvPr userDrawn="1"/>
        </p:nvSpPr>
        <p:spPr>
          <a:xfrm>
            <a:off x="316690" y="6408107"/>
            <a:ext cx="4251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01DF1E64-A64C-4109-ACE3-59E3E3B9F020}" type="slidenum">
              <a:rPr lang="en-US" sz="1100" smtClean="0">
                <a:solidFill>
                  <a:schemeClr val="accent1"/>
                </a:solidFill>
                <a:latin typeface="Mundial Light" pitchFamily="50" charset="0"/>
              </a:rPr>
              <a:pPr algn="ctr"/>
              <a:t>‹#›</a:t>
            </a:fld>
            <a:endParaRPr lang="en-US" sz="1100">
              <a:solidFill>
                <a:schemeClr val="accent1"/>
              </a:solidFill>
              <a:latin typeface="Mundial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3451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4 -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62B4AA-6F3D-8452-B819-84C22B694DC7}"/>
              </a:ext>
            </a:extLst>
          </p:cNvPr>
          <p:cNvSpPr txBox="1"/>
          <p:nvPr userDrawn="1"/>
        </p:nvSpPr>
        <p:spPr>
          <a:xfrm>
            <a:off x="11594879" y="6373919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01DF1E64-A64C-4109-ACE3-59E3E3B9F020}" type="slidenum">
              <a:rPr lang="en-US" sz="1000" smtClean="0">
                <a:solidFill>
                  <a:schemeClr val="tx1"/>
                </a:solidFill>
                <a:latin typeface="Mundial Light" pitchFamily="50" charset="0"/>
              </a:rPr>
              <a:pPr algn="ctr"/>
              <a:t>‹#›</a:t>
            </a:fld>
            <a:endParaRPr lang="en-US" sz="1100">
              <a:solidFill>
                <a:schemeClr val="tx1"/>
              </a:solidFill>
              <a:latin typeface="Mundial Light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2E3909-F406-85B3-682E-6791F2929B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94767"/>
            <a:ext cx="23368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449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24" userDrawn="1">
          <p15:clr>
            <a:srgbClr val="FBAE40"/>
          </p15:clr>
        </p15:guide>
        <p15:guide id="2" pos="7423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t">
    <p:bg>
      <p:bgPr>
        <a:solidFill>
          <a:srgbClr val="ECFA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594AE20-1D21-4891-DEC4-C02F720F5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98639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241C716-99B5-5B14-7894-9C08D07C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1" y="221587"/>
            <a:ext cx="11298640" cy="1325563"/>
          </a:xfrm>
        </p:spPr>
        <p:txBody>
          <a:bodyPr/>
          <a:lstStyle>
            <a:lvl1pPr>
              <a:defRPr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0AA05F-7D29-B5EE-1164-797FBC6910C8}"/>
              </a:ext>
            </a:extLst>
          </p:cNvPr>
          <p:cNvSpPr txBox="1"/>
          <p:nvPr userDrawn="1"/>
        </p:nvSpPr>
        <p:spPr>
          <a:xfrm>
            <a:off x="316690" y="6408107"/>
            <a:ext cx="4251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01DF1E64-A64C-4109-ACE3-59E3E3B9F020}" type="slidenum">
              <a:rPr lang="en-US" sz="1100" smtClean="0">
                <a:solidFill>
                  <a:schemeClr val="accent1"/>
                </a:solidFill>
                <a:latin typeface="Mundial Light" pitchFamily="50" charset="0"/>
              </a:rPr>
              <a:pPr algn="ctr"/>
              <a:t>‹#›</a:t>
            </a:fld>
            <a:endParaRPr lang="en-US" sz="1100">
              <a:solidFill>
                <a:schemeClr val="accent1"/>
              </a:solidFill>
              <a:latin typeface="Mundial Light" pitchFamily="50" charset="0"/>
            </a:endParaRPr>
          </a:p>
        </p:txBody>
      </p:sp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A6DA2E4B-B2DE-D31B-5C84-F21D0726C4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97264" y="6347220"/>
            <a:ext cx="322132" cy="2447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279093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5969B4-0CD1-DC9F-A2C5-D8421201DF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93920" y="448178"/>
            <a:ext cx="8620760" cy="65582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B34EE5-0EFB-C3A2-518B-DB78FEA18C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08C97D9-505E-6308-D566-38719D652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179670"/>
            <a:ext cx="5230238" cy="362601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ECFAE5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900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0C22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3B5AD-2BEF-6C59-1165-E3469D023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696" y="2223322"/>
            <a:ext cx="5043495" cy="1325563"/>
          </a:xfrm>
        </p:spPr>
        <p:txBody>
          <a:bodyPr anchor="b"/>
          <a:lstStyle>
            <a:lvl1pPr>
              <a:defRPr b="1">
                <a:solidFill>
                  <a:srgbClr val="ECFAE5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8BCB67-C00F-53F1-00BB-35C06E1EB2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03F8531F-B7AC-A648-58EE-4392AB3A6BEF}"/>
              </a:ext>
            </a:extLst>
          </p:cNvPr>
          <p:cNvSpPr/>
          <p:nvPr userDrawn="1"/>
        </p:nvSpPr>
        <p:spPr>
          <a:xfrm rot="14481942">
            <a:off x="7717968" y="528160"/>
            <a:ext cx="4547253" cy="7005785"/>
          </a:xfrm>
          <a:prstGeom prst="ellipse">
            <a:avLst/>
          </a:prstGeom>
          <a:noFill/>
          <a:ln w="19050">
            <a:solidFill>
              <a:srgbClr val="1942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6FA5556-250D-1991-5ECC-485E10046AB9}"/>
              </a:ext>
            </a:extLst>
          </p:cNvPr>
          <p:cNvSpPr/>
          <p:nvPr userDrawn="1"/>
        </p:nvSpPr>
        <p:spPr>
          <a:xfrm rot="1449865">
            <a:off x="8359156" y="420453"/>
            <a:ext cx="4661642" cy="7403248"/>
          </a:xfrm>
          <a:prstGeom prst="ellipse">
            <a:avLst/>
          </a:prstGeom>
          <a:noFill/>
          <a:ln w="19050">
            <a:solidFill>
              <a:srgbClr val="52E0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64C148-0657-FDF6-F986-6A9E446403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7696" y="3573852"/>
            <a:ext cx="5043495" cy="914400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1831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- dk">
    <p:bg>
      <p:bgPr>
        <a:solidFill>
          <a:srgbClr val="0C22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A101514-41F3-E006-C2D7-E670AC82F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964892"/>
            <a:ext cx="6264049" cy="298907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5000" b="0" i="0">
                <a:solidFill>
                  <a:srgbClr val="ECFAE5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8BCB67-C00F-53F1-00BB-35C06E1EB2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03F8531F-B7AC-A648-58EE-4392AB3A6BEF}"/>
              </a:ext>
            </a:extLst>
          </p:cNvPr>
          <p:cNvSpPr/>
          <p:nvPr userDrawn="1"/>
        </p:nvSpPr>
        <p:spPr>
          <a:xfrm rot="14481942">
            <a:off x="7717968" y="528160"/>
            <a:ext cx="4547253" cy="7005785"/>
          </a:xfrm>
          <a:prstGeom prst="ellipse">
            <a:avLst/>
          </a:prstGeom>
          <a:noFill/>
          <a:ln w="19050">
            <a:solidFill>
              <a:srgbClr val="1942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6FA5556-250D-1991-5ECC-485E10046AB9}"/>
              </a:ext>
            </a:extLst>
          </p:cNvPr>
          <p:cNvSpPr/>
          <p:nvPr userDrawn="1"/>
        </p:nvSpPr>
        <p:spPr>
          <a:xfrm rot="1449865">
            <a:off x="8359156" y="420453"/>
            <a:ext cx="4661642" cy="7403248"/>
          </a:xfrm>
          <a:prstGeom prst="ellipse">
            <a:avLst/>
          </a:prstGeom>
          <a:noFill/>
          <a:ln w="19050">
            <a:solidFill>
              <a:srgbClr val="52E0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64C148-0657-FDF6-F986-6A9E446403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512070"/>
            <a:ext cx="6264048" cy="45282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i="0">
                <a:solidFill>
                  <a:schemeClr val="accent1"/>
                </a:solidFill>
                <a:latin typeface="Mundial" pitchFamily="2" charset="77"/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787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ickoff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E4AF09-7E4A-BEA9-331B-E54EE37FA9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25560" y="1093570"/>
            <a:ext cx="7772400" cy="59128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D33B2-60D8-0CCE-5CCF-632B679F0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59" y="1720043"/>
            <a:ext cx="10607039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EBD959-1A4E-1736-53B4-8A6E2438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365125"/>
            <a:ext cx="10607040" cy="132556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19FBE74-D84A-A4C7-154A-0161F28326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chemeClr val="bg2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DF6B33B-449C-51CE-9D3A-CFED4E8F30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2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8697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5D25C5-0F58-EB50-DBFB-7ECC85B50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5388A6-ED5E-06E3-D7BC-92BCD19EAC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BBF3C3B-725D-D3F0-BE10-4D18CD56F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365125"/>
            <a:ext cx="10607040" cy="132556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C181B8A-B79B-5321-B15A-DCB1DB27A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59" y="1720043"/>
            <a:ext cx="10607041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486A69C-11B5-B300-0A05-09CCFD490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chemeClr val="bg2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3161713D-43D7-F863-C715-81841A1CC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2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281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E24E26-E723-1A51-44A5-43F40D0E59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25560" y="1093570"/>
            <a:ext cx="7772400" cy="59128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E58282-EC4F-6983-C350-85C4C640CBA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301331D-AF13-6DBB-828B-6D0FCF6EB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365125"/>
            <a:ext cx="10607040" cy="132556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7F17ABC-C78F-26AD-0DF3-7A15472A2D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chemeClr val="bg2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0C42D9A-41D0-9573-C54F-E6E2F2515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2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275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884114E-1145-A10B-C608-1FCF007359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25560" y="1093570"/>
            <a:ext cx="7772400" cy="5912874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396D1-23D9-E174-A194-F871B9AF65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chemeClr val="bg2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F9BA5-8E0F-8159-CF1A-52000004BB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2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7750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12">
            <a:extLst>
              <a:ext uri="{FF2B5EF4-FFF2-40B4-BE49-F238E27FC236}">
                <a16:creationId xmlns:a16="http://schemas.microsoft.com/office/drawing/2014/main" id="{27F90E09-1C2A-B976-CBC3-9D3CDF2437D5}"/>
              </a:ext>
            </a:extLst>
          </p:cNvPr>
          <p:cNvSpPr>
            <a:spLocks noChangeAspect="1"/>
          </p:cNvSpPr>
          <p:nvPr userDrawn="1"/>
        </p:nvSpPr>
        <p:spPr>
          <a:xfrm>
            <a:off x="8612805" y="340608"/>
            <a:ext cx="3197698" cy="752051"/>
          </a:xfrm>
          <a:custGeom>
            <a:avLst/>
            <a:gdLst/>
            <a:ahLst/>
            <a:cxnLst/>
            <a:rect l="l" t="t" r="r" b="b"/>
            <a:pathLst>
              <a:path w="5327075" h="1252849">
                <a:moveTo>
                  <a:pt x="0" y="0"/>
                </a:moveTo>
                <a:lnTo>
                  <a:pt x="5327075" y="0"/>
                </a:lnTo>
                <a:lnTo>
                  <a:pt x="5327075" y="1252849"/>
                </a:lnTo>
                <a:lnTo>
                  <a:pt x="0" y="12528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6476B-8B60-33AA-309B-F448283FE5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chemeClr val="bg2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5DB7B59-E3D5-B631-14A8-B33867C735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2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169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9AB7396-4868-4E15-7E8C-69D04B2CB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60" y="1720043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A41369A-0605-AA58-EE4D-4C3381BA6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365125"/>
            <a:ext cx="10607040" cy="132556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0DFF9B7-6759-A2C9-1FE3-4574839243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chemeClr val="bg2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31A1AB0-2593-70FC-A9A3-74BDA40F06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2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5264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A393FA-C111-9D44-9359-AE0D2F5D5E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93920" y="448178"/>
            <a:ext cx="8620760" cy="6558266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08C97D9-505E-6308-D566-38719D652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179670"/>
            <a:ext cx="5434519" cy="362601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6F9CDB-850D-B53D-B366-52F899B36E4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4800" y="6180235"/>
            <a:ext cx="23368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5480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3B5AD-2BEF-6C59-1165-E3469D023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696" y="2223322"/>
            <a:ext cx="5043495" cy="1325563"/>
          </a:xfrm>
        </p:spPr>
        <p:txBody>
          <a:bodyPr anchor="b"/>
          <a:lstStyle>
            <a:lvl1pPr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F8531F-B7AC-A648-58EE-4392AB3A6BEF}"/>
              </a:ext>
            </a:extLst>
          </p:cNvPr>
          <p:cNvSpPr/>
          <p:nvPr userDrawn="1"/>
        </p:nvSpPr>
        <p:spPr>
          <a:xfrm rot="17441899">
            <a:off x="7717968" y="528160"/>
            <a:ext cx="4547253" cy="7005785"/>
          </a:xfrm>
          <a:prstGeom prst="ellipse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6FA5556-250D-1991-5ECC-485E10046AB9}"/>
              </a:ext>
            </a:extLst>
          </p:cNvPr>
          <p:cNvSpPr/>
          <p:nvPr userDrawn="1"/>
        </p:nvSpPr>
        <p:spPr>
          <a:xfrm rot="19753036">
            <a:off x="8359156" y="420453"/>
            <a:ext cx="4661642" cy="7403248"/>
          </a:xfrm>
          <a:prstGeom prst="ellipse">
            <a:avLst/>
          </a:prstGeom>
          <a:noFill/>
          <a:ln w="19050">
            <a:solidFill>
              <a:srgbClr val="52E0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22027D-3508-F6CF-3E67-72B329A593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80235"/>
            <a:ext cx="2336800" cy="546100"/>
          </a:xfrm>
          <a:prstGeom prst="rect">
            <a:avLst/>
          </a:prstGeo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FD4A7A42-27AE-7A9D-F00A-74FA887F20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7696" y="3573852"/>
            <a:ext cx="5043495" cy="914400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522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8D64B3-926C-FB3F-900D-AFD1534571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7863" y="1067082"/>
            <a:ext cx="7772400" cy="59128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9EBEE8-A6A1-BF33-875E-F8C056FD224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4800" y="6180235"/>
            <a:ext cx="2336800" cy="5461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C7F4B6E-D61D-EF43-3DF3-C0DA25C31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365125"/>
            <a:ext cx="10607040" cy="1325563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F9F3E7-FD03-C90D-9F00-5628B203D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60" y="1720043"/>
            <a:ext cx="10607040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3FE3E99-619C-5E1A-A85B-ABD9B746E8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A66F0B1-D8FE-3A9C-5D94-37FCDEE9C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rgbClr val="194247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6947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8D64B3-926C-FB3F-900D-AFD1534571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25560" y="1067082"/>
            <a:ext cx="7772400" cy="591287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5AB5A29-C272-3EDD-4CCB-B2E91EBFE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365125"/>
            <a:ext cx="10607040" cy="1325563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639C1AE-8229-26CD-DC05-9E890BF23E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31F7F14-6078-8FC0-6D3E-16C973101E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rgbClr val="194247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93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2 - dk">
    <p:bg>
      <p:bgPr>
        <a:solidFill>
          <a:srgbClr val="0C22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8BCB67-C00F-53F1-00BB-35C06E1EB2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A79B8235-A96B-ACA6-A3AE-638059BF8FF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55698" b="7020"/>
          <a:stretch/>
        </p:blipFill>
        <p:spPr>
          <a:xfrm>
            <a:off x="8331537" y="781342"/>
            <a:ext cx="3860464" cy="607665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3A95EA1-D7F7-5E31-10E8-1BB826284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964892"/>
            <a:ext cx="6264049" cy="298907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5000" b="0" i="0">
                <a:solidFill>
                  <a:srgbClr val="ECFAE5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AFEBC-5D68-C858-A4E3-D72B585EBC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512070"/>
            <a:ext cx="6264048" cy="45282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i="0">
                <a:solidFill>
                  <a:schemeClr val="accent1"/>
                </a:solidFill>
                <a:latin typeface="Mundial" pitchFamily="2" charset="77"/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5690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9EBEE8-A6A1-BF33-875E-F8C056FD22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80235"/>
            <a:ext cx="2336800" cy="5461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9D07B33-CF4E-A12C-CB26-9BCBB3E99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365125"/>
            <a:ext cx="10607040" cy="1325563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41EF686-F74D-82E4-A56E-5E090B9E9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59" y="1720043"/>
            <a:ext cx="10607039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F64FF83-3569-DB5D-59F8-F3F36158CB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A7F71F-CF3C-17C4-84A6-0A07BDA328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rgbClr val="194247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6793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A2FFA0E-85A5-83FE-F336-357D32D078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71570" y="294936"/>
            <a:ext cx="3200400" cy="756122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C83A6-9672-AB7D-8E28-D1FD10674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D2698-28C1-C0C6-4567-9C215353D4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rgbClr val="194247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80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9EBEE8-A6A1-BF33-875E-F8C056FD22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80235"/>
            <a:ext cx="2336800" cy="5461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9D07B33-CF4E-A12C-CB26-9BCBB3E99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365125"/>
            <a:ext cx="10607040" cy="1325563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41EF686-F74D-82E4-A56E-5E090B9E9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59" y="1720043"/>
            <a:ext cx="10607039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F64FF83-3569-DB5D-59F8-F3F36158CB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A7F71F-CF3C-17C4-84A6-0A07BDA328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rgbClr val="194247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6552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yout5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2DCBB60-55AE-F48D-EB8B-A69F12ED4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85191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1CD659-73FF-D839-A58A-9B939E699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0" y="221587"/>
            <a:ext cx="11285191" cy="1325563"/>
          </a:xfr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85462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B34EE5-0EFB-C3A2-518B-DB78FEA18C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65F1416-54F3-2673-60EB-49EB636508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7307" b="7020"/>
          <a:stretch/>
        </p:blipFill>
        <p:spPr>
          <a:xfrm>
            <a:off x="4441372" y="781342"/>
            <a:ext cx="8077200" cy="6076658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08C97D9-505E-6308-D566-38719D652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179670"/>
            <a:ext cx="6516130" cy="36260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000" b="0" i="0">
                <a:solidFill>
                  <a:srgbClr val="ECFAE5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632122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- dk">
    <p:bg>
      <p:bgPr>
        <a:solidFill>
          <a:srgbClr val="0C22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A101514-41F3-E006-C2D7-E670AC82F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964892"/>
            <a:ext cx="6264049" cy="298907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5000" b="0" i="0">
                <a:solidFill>
                  <a:srgbClr val="ECFAE5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8BCB67-C00F-53F1-00BB-35C06E1EB2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03F8531F-B7AC-A648-58EE-4392AB3A6BEF}"/>
              </a:ext>
            </a:extLst>
          </p:cNvPr>
          <p:cNvSpPr/>
          <p:nvPr userDrawn="1"/>
        </p:nvSpPr>
        <p:spPr>
          <a:xfrm rot="14481942">
            <a:off x="7717968" y="528160"/>
            <a:ext cx="4547253" cy="7005785"/>
          </a:xfrm>
          <a:prstGeom prst="ellipse">
            <a:avLst/>
          </a:prstGeom>
          <a:noFill/>
          <a:ln w="19050">
            <a:solidFill>
              <a:srgbClr val="1942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6FA5556-250D-1991-5ECC-485E10046AB9}"/>
              </a:ext>
            </a:extLst>
          </p:cNvPr>
          <p:cNvSpPr/>
          <p:nvPr userDrawn="1"/>
        </p:nvSpPr>
        <p:spPr>
          <a:xfrm rot="1449865">
            <a:off x="8359156" y="420453"/>
            <a:ext cx="4661642" cy="7403248"/>
          </a:xfrm>
          <a:prstGeom prst="ellipse">
            <a:avLst/>
          </a:prstGeom>
          <a:noFill/>
          <a:ln w="19050">
            <a:solidFill>
              <a:srgbClr val="52E0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64C148-0657-FDF6-F986-6A9E446403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512070"/>
            <a:ext cx="6264048" cy="45282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i="0">
                <a:solidFill>
                  <a:schemeClr val="accent1"/>
                </a:solidFill>
                <a:latin typeface="Mundial" pitchFamily="2" charset="77"/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0095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2 - dk">
    <p:bg>
      <p:bgPr>
        <a:solidFill>
          <a:srgbClr val="0C22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8BCB67-C00F-53F1-00BB-35C06E1EB2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A79B8235-A96B-ACA6-A3AE-638059BF8FF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55698" b="7020"/>
          <a:stretch/>
        </p:blipFill>
        <p:spPr>
          <a:xfrm>
            <a:off x="8331537" y="781342"/>
            <a:ext cx="3860464" cy="607665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3A95EA1-D7F7-5E31-10E8-1BB826284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964892"/>
            <a:ext cx="6264049" cy="298907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5000" b="0" i="0">
                <a:solidFill>
                  <a:srgbClr val="ECFAE5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AFEBC-5D68-C858-A4E3-D72B585EBC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512070"/>
            <a:ext cx="6264048" cy="45282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i="0">
                <a:solidFill>
                  <a:schemeClr val="accent1"/>
                </a:solidFill>
                <a:latin typeface="Mundial" pitchFamily="2" charset="77"/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017500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1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FE5B50C-DB7D-A811-FCD5-BF1D8A65E1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698" b="7020"/>
          <a:stretch/>
        </p:blipFill>
        <p:spPr>
          <a:xfrm>
            <a:off x="8331536" y="781342"/>
            <a:ext cx="3860464" cy="60766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D33B2-60D8-0CCE-5CCF-632B679F0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85191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EBD959-1A4E-1736-53B4-8A6E2438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0" y="221587"/>
            <a:ext cx="11285191" cy="1325563"/>
          </a:xfr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C14264-0A58-84D1-9B7B-7DA128378AEB}"/>
              </a:ext>
            </a:extLst>
          </p:cNvPr>
          <p:cNvSpPr txBox="1"/>
          <p:nvPr userDrawn="1"/>
        </p:nvSpPr>
        <p:spPr>
          <a:xfrm>
            <a:off x="4880763" y="6408107"/>
            <a:ext cx="24304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accent1"/>
                </a:solidFill>
                <a:latin typeface="Mundial Light" pitchFamily="50" charset="0"/>
              </a:rPr>
              <a:t>©2025 Myridius.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06841227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5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2DCBB60-55AE-F48D-EB8B-A69F12ED4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85191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1CD659-73FF-D839-A58A-9B939E699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0" y="221587"/>
            <a:ext cx="11285191" cy="1325563"/>
          </a:xfr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145296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ntumLeaf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3440B02-1005-D095-FDC3-5477E84E2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85191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442965D-1C98-510B-BC3B-DCC1F7112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0" y="221587"/>
            <a:ext cx="11285191" cy="1325563"/>
          </a:xfr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CB9917A6-04AC-1C12-7ED3-59CF191E86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97264" y="6347220"/>
            <a:ext cx="322132" cy="2447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572124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1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FE5B50C-DB7D-A811-FCD5-BF1D8A65E1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698" b="7020"/>
          <a:stretch/>
        </p:blipFill>
        <p:spPr>
          <a:xfrm>
            <a:off x="8331536" y="781342"/>
            <a:ext cx="3860464" cy="60766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D33B2-60D8-0CCE-5CCF-632B679F0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85191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EBD959-1A4E-1736-53B4-8A6E2438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0" y="221587"/>
            <a:ext cx="11285191" cy="1325563"/>
          </a:xfr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77577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3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EC6DEB0D-ECB6-4EEA-BE23-5C68C5292D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698" b="7020"/>
          <a:stretch/>
        </p:blipFill>
        <p:spPr>
          <a:xfrm>
            <a:off x="8331537" y="781342"/>
            <a:ext cx="3860464" cy="6076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3605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4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0D80A52B-6524-7E61-FE3F-BC80C9FA99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97264" y="6347220"/>
            <a:ext cx="322132" cy="2447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025691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813027-C7DA-CDA5-5C31-012128498B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65F1416-54F3-2673-60EB-49EB636508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7307" b="7020"/>
          <a:stretch/>
        </p:blipFill>
        <p:spPr>
          <a:xfrm>
            <a:off x="4114801" y="781342"/>
            <a:ext cx="8077200" cy="607665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A5F7B81-9134-C717-8095-A34939EC6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179670"/>
            <a:ext cx="6219568" cy="36260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0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942870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- 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232AD2-2DA6-2394-BAE9-3E65EB913E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4B604EA-C568-A013-20EB-E3B7A45E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964892"/>
            <a:ext cx="6264049" cy="298907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50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A225AE1-0682-BC1B-C338-40376481B3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512070"/>
            <a:ext cx="6264048" cy="45282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i="0">
                <a:solidFill>
                  <a:srgbClr val="0C2226"/>
                </a:solidFill>
                <a:latin typeface="Mundial" pitchFamily="2" charset="77"/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26BB95F-336F-2E8C-A798-39387BEB3476}"/>
              </a:ext>
            </a:extLst>
          </p:cNvPr>
          <p:cNvSpPr/>
          <p:nvPr userDrawn="1"/>
        </p:nvSpPr>
        <p:spPr>
          <a:xfrm rot="14481942">
            <a:off x="7717968" y="528160"/>
            <a:ext cx="4547253" cy="7005785"/>
          </a:xfrm>
          <a:prstGeom prst="ellipse">
            <a:avLst/>
          </a:prstGeom>
          <a:noFill/>
          <a:ln w="19050">
            <a:solidFill>
              <a:srgbClr val="1942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26E3DD-3B4D-E742-314C-10204AC63583}"/>
              </a:ext>
            </a:extLst>
          </p:cNvPr>
          <p:cNvSpPr/>
          <p:nvPr userDrawn="1"/>
        </p:nvSpPr>
        <p:spPr>
          <a:xfrm rot="1449865">
            <a:off x="8359156" y="420453"/>
            <a:ext cx="4661642" cy="7403248"/>
          </a:xfrm>
          <a:prstGeom prst="ellipse">
            <a:avLst/>
          </a:prstGeom>
          <a:noFill/>
          <a:ln w="19050">
            <a:solidFill>
              <a:srgbClr val="52E0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27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2 - 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232AD2-2DA6-2394-BAE9-3E65EB913E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12387"/>
            <a:ext cx="2336800" cy="5461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43C52319-C2CC-4FFC-3E83-25832D49FAC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55698" b="7020"/>
          <a:stretch/>
        </p:blipFill>
        <p:spPr>
          <a:xfrm>
            <a:off x="8331537" y="781342"/>
            <a:ext cx="3860464" cy="607665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9B0690F-7F23-5DC0-B675-130D73818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964892"/>
            <a:ext cx="6264049" cy="298907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50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2D7FC99-0C0D-F759-5DB9-E8E0763AC5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512070"/>
            <a:ext cx="6264048" cy="45282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i="0">
                <a:solidFill>
                  <a:srgbClr val="0C2226"/>
                </a:solidFill>
                <a:latin typeface="Mundial" pitchFamily="2" charset="77"/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508052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1 -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0A4C7199-12CF-1F14-70D0-F5DCAC6995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698" b="7020"/>
          <a:stretch/>
        </p:blipFill>
        <p:spPr>
          <a:xfrm>
            <a:off x="8331537" y="781342"/>
            <a:ext cx="3860464" cy="60766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8F04E8-C716-BCEB-E433-6138CCA456D1}"/>
              </a:ext>
            </a:extLst>
          </p:cNvPr>
          <p:cNvSpPr txBox="1"/>
          <p:nvPr userDrawn="1"/>
        </p:nvSpPr>
        <p:spPr>
          <a:xfrm>
            <a:off x="4880763" y="6408107"/>
            <a:ext cx="24304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tx1"/>
                </a:solidFill>
                <a:latin typeface="Mundial Light" pitchFamily="50" charset="0"/>
              </a:rPr>
              <a:t>©2025 Myridius. All rights reserved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E21A1DE-9FB2-2365-E717-365323275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98639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8DBE1B2-6580-31CE-9BE9-71AF6079D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1" y="221587"/>
            <a:ext cx="11298640" cy="1325563"/>
          </a:xfrm>
        </p:spPr>
        <p:txBody>
          <a:bodyPr/>
          <a:lstStyle>
            <a:lvl1pPr>
              <a:defRPr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273142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2 -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9CA98B1-DAAC-284D-8381-8147FB60E39F}"/>
              </a:ext>
            </a:extLst>
          </p:cNvPr>
          <p:cNvSpPr txBox="1"/>
          <p:nvPr userDrawn="1"/>
        </p:nvSpPr>
        <p:spPr>
          <a:xfrm>
            <a:off x="4880763" y="6408107"/>
            <a:ext cx="24304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tx1"/>
                </a:solidFill>
                <a:latin typeface="Mundial Light" pitchFamily="50" charset="0"/>
              </a:rPr>
              <a:t>©2025 Myridius. All rights reserved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7ACE81E-4BDA-CBF1-B883-9C1F91261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71745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CFEDAC5-A196-3B94-FFFC-AE0ACD02D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1" y="221587"/>
            <a:ext cx="11271746" cy="1325563"/>
          </a:xfrm>
        </p:spPr>
        <p:txBody>
          <a:bodyPr/>
          <a:lstStyle>
            <a:lvl1pPr>
              <a:defRPr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104982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3 -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5A3B3804-DB07-82AF-F2BA-533D55929A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698" b="7020"/>
          <a:stretch/>
        </p:blipFill>
        <p:spPr>
          <a:xfrm>
            <a:off x="8331537" y="781342"/>
            <a:ext cx="3860464" cy="6076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76184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4 - 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FD7BF00C-806B-B9AA-FC0A-60F71AECAD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97264" y="6347220"/>
            <a:ext cx="322132" cy="2447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707652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t">
    <p:bg>
      <p:bgPr>
        <a:solidFill>
          <a:srgbClr val="ECFA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594AE20-1D21-4891-DEC4-C02F720F5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98639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241C716-99B5-5B14-7894-9C08D07C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1" y="221587"/>
            <a:ext cx="11298640" cy="1325563"/>
          </a:xfrm>
        </p:spPr>
        <p:txBody>
          <a:bodyPr/>
          <a:lstStyle>
            <a:lvl1pPr>
              <a:defRPr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3C77E5-E68C-F1F5-DAB9-D2A143BAB671}"/>
              </a:ext>
            </a:extLst>
          </p:cNvPr>
          <p:cNvSpPr txBox="1"/>
          <p:nvPr userDrawn="1"/>
        </p:nvSpPr>
        <p:spPr>
          <a:xfrm>
            <a:off x="4880763" y="6408107"/>
            <a:ext cx="24304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tx1"/>
                </a:solidFill>
                <a:latin typeface="Mundial Light" pitchFamily="50" charset="0"/>
              </a:rPr>
              <a:t>©2025 Myridius.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390854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5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2DCBB60-55AE-F48D-EB8B-A69F12ED4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85191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1CD659-73FF-D839-A58A-9B939E699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0" y="221587"/>
            <a:ext cx="11285191" cy="1325563"/>
          </a:xfr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DB16F0-E172-B12E-97D3-43A04EAA92FE}"/>
              </a:ext>
            </a:extLst>
          </p:cNvPr>
          <p:cNvSpPr txBox="1"/>
          <p:nvPr userDrawn="1"/>
        </p:nvSpPr>
        <p:spPr>
          <a:xfrm>
            <a:off x="11721757" y="6408107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01DF1E64-A64C-4109-ACE3-59E3E3B9F020}" type="slidenum">
              <a:rPr lang="en-US" sz="1100" smtClean="0">
                <a:solidFill>
                  <a:schemeClr val="bg1"/>
                </a:solidFill>
                <a:latin typeface="Mundial Light" pitchFamily="50" charset="0"/>
              </a:rPr>
              <a:pPr algn="ctr"/>
              <a:t>‹#›</a:t>
            </a:fld>
            <a:endParaRPr lang="en-US" sz="1100">
              <a:solidFill>
                <a:schemeClr val="bg1"/>
              </a:solidFill>
              <a:latin typeface="Mundial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4974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9EBEE8-A6A1-BF33-875E-F8C056FD22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80235"/>
            <a:ext cx="2336800" cy="5461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9D07B33-CF4E-A12C-CB26-9BCBB3E99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365125"/>
            <a:ext cx="10607040" cy="1325563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41EF686-F74D-82E4-A56E-5E090B9E9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59" y="1720043"/>
            <a:ext cx="10607039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F64FF83-3569-DB5D-59F8-F3F36158CB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A7F71F-CF3C-17C4-84A6-0A07BDA328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rgbClr val="194247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15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ntumLeaf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3440B02-1005-D095-FDC3-5477E84E2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90" y="1572766"/>
            <a:ext cx="11285191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442965D-1C98-510B-BC3B-DCC1F7112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90" y="221587"/>
            <a:ext cx="11285191" cy="1325563"/>
          </a:xfr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Mundial Light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CB9917A6-04AC-1C12-7ED3-59CF191E86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97264" y="6347220"/>
            <a:ext cx="322132" cy="24472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5D049A-38AE-3DA8-FA50-C121D89F98B7}"/>
              </a:ext>
            </a:extLst>
          </p:cNvPr>
          <p:cNvSpPr txBox="1"/>
          <p:nvPr userDrawn="1"/>
        </p:nvSpPr>
        <p:spPr>
          <a:xfrm>
            <a:off x="316690" y="6408107"/>
            <a:ext cx="4251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01DF1E64-A64C-4109-ACE3-59E3E3B9F020}" type="slidenum">
              <a:rPr lang="en-US" sz="1100" smtClean="0">
                <a:solidFill>
                  <a:schemeClr val="accent1"/>
                </a:solidFill>
                <a:latin typeface="Mundial Light" pitchFamily="50" charset="0"/>
              </a:rPr>
              <a:pPr algn="ctr"/>
              <a:t>‹#›</a:t>
            </a:fld>
            <a:endParaRPr lang="en-US" sz="1100">
              <a:solidFill>
                <a:schemeClr val="accent1"/>
              </a:solidFill>
              <a:latin typeface="Mundial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639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3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EC6DEB0D-ECB6-4EEA-BE23-5C68C5292D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698" b="7020"/>
          <a:stretch/>
        </p:blipFill>
        <p:spPr>
          <a:xfrm>
            <a:off x="8331537" y="781342"/>
            <a:ext cx="3860464" cy="60766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FC97D75-8BD0-2F3B-A1C8-6A71FB9F3940}"/>
              </a:ext>
            </a:extLst>
          </p:cNvPr>
          <p:cNvSpPr txBox="1"/>
          <p:nvPr userDrawn="1"/>
        </p:nvSpPr>
        <p:spPr>
          <a:xfrm>
            <a:off x="316690" y="6408107"/>
            <a:ext cx="4251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01DF1E64-A64C-4109-ACE3-59E3E3B9F020}" type="slidenum">
              <a:rPr lang="en-US" sz="1100" smtClean="0">
                <a:solidFill>
                  <a:schemeClr val="accent1"/>
                </a:solidFill>
                <a:latin typeface="Mundial Light" pitchFamily="50" charset="0"/>
              </a:rPr>
              <a:pPr algn="ctr"/>
              <a:t>‹#›</a:t>
            </a:fld>
            <a:endParaRPr lang="en-US" sz="1100">
              <a:solidFill>
                <a:schemeClr val="accent1"/>
              </a:solidFill>
              <a:latin typeface="Mundial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8228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3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EC6DEB0D-ECB6-4EEA-BE23-5C68C5292D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698" b="7020"/>
          <a:stretch/>
        </p:blipFill>
        <p:spPr>
          <a:xfrm>
            <a:off x="8331537" y="781342"/>
            <a:ext cx="3860464" cy="6076658"/>
          </a:xfrm>
          <a:prstGeom prst="rect">
            <a:avLst/>
          </a:prstGeom>
        </p:spPr>
      </p:pic>
      <p:sp>
        <p:nvSpPr>
          <p:cNvPr id="3" name="Freeform 10">
            <a:extLst>
              <a:ext uri="{FF2B5EF4-FFF2-40B4-BE49-F238E27FC236}">
                <a16:creationId xmlns:a16="http://schemas.microsoft.com/office/drawing/2014/main" id="{B9041244-12FD-AB38-FCE7-51C3BD1DD8CC}"/>
              </a:ext>
            </a:extLst>
          </p:cNvPr>
          <p:cNvSpPr>
            <a:spLocks noChangeAspect="1"/>
          </p:cNvSpPr>
          <p:nvPr userDrawn="1"/>
        </p:nvSpPr>
        <p:spPr>
          <a:xfrm>
            <a:off x="2105479" y="2314298"/>
            <a:ext cx="6400800" cy="1505373"/>
          </a:xfrm>
          <a:custGeom>
            <a:avLst/>
            <a:gdLst/>
            <a:ahLst/>
            <a:cxnLst/>
            <a:rect l="l" t="t" r="r" b="b"/>
            <a:pathLst>
              <a:path w="7560341" h="1778080">
                <a:moveTo>
                  <a:pt x="0" y="0"/>
                </a:moveTo>
                <a:lnTo>
                  <a:pt x="7560341" y="0"/>
                </a:lnTo>
                <a:lnTo>
                  <a:pt x="7560341" y="1778080"/>
                </a:lnTo>
                <a:lnTo>
                  <a:pt x="0" y="17780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9FFD90-F441-7092-17EB-7810C1AC1902}"/>
              </a:ext>
            </a:extLst>
          </p:cNvPr>
          <p:cNvSpPr txBox="1"/>
          <p:nvPr userDrawn="1"/>
        </p:nvSpPr>
        <p:spPr>
          <a:xfrm>
            <a:off x="4619765" y="6449297"/>
            <a:ext cx="24304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accent1"/>
                </a:solidFill>
                <a:latin typeface="Mundial Light" pitchFamily="50" charset="0"/>
              </a:rPr>
              <a:t>©2025 Myridius.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232666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4 - d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A29545-7C3F-AB0F-B427-608EDA4933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6196063"/>
            <a:ext cx="2336800" cy="546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31A2536-C26D-DEA7-437E-DC7661CA85F3}"/>
              </a:ext>
            </a:extLst>
          </p:cNvPr>
          <p:cNvSpPr txBox="1"/>
          <p:nvPr userDrawn="1"/>
        </p:nvSpPr>
        <p:spPr>
          <a:xfrm>
            <a:off x="11594879" y="6373919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01DF1E64-A64C-4109-ACE3-59E3E3B9F020}" type="slidenum">
              <a:rPr lang="en-US" sz="1000" smtClean="0">
                <a:solidFill>
                  <a:schemeClr val="bg1"/>
                </a:solidFill>
                <a:latin typeface="Mundial Light" pitchFamily="50" charset="0"/>
              </a:rPr>
              <a:pPr algn="ctr"/>
              <a:t>‹#›</a:t>
            </a:fld>
            <a:endParaRPr lang="en-US" sz="1100">
              <a:solidFill>
                <a:schemeClr val="bg1"/>
              </a:solidFill>
              <a:latin typeface="Mundial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6519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24" userDrawn="1">
          <p15:clr>
            <a:srgbClr val="FBAE40"/>
          </p15:clr>
        </p15:guide>
        <p15:guide id="2" pos="744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6C0F96F-2B55-5BD3-6EDB-65EEB66EB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FDD386E-706C-3E09-3445-82A770A60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8962A-E4B8-748D-3A3B-F09127EED2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95342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Mundial" pitchFamily="2" charset="77"/>
              </a:defRPr>
            </a:lvl1pPr>
          </a:lstStyle>
          <a:p>
            <a:fld id="{9071AF08-805F-FF40-99D7-455AA99257E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93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52" r:id="rId2"/>
    <p:sldLayoutId id="2147483689" r:id="rId3"/>
    <p:sldLayoutId id="2147483671" r:id="rId4"/>
    <p:sldLayoutId id="2147483649" r:id="rId5"/>
    <p:sldLayoutId id="2147483653" r:id="rId6"/>
    <p:sldLayoutId id="2147483650" r:id="rId7"/>
    <p:sldLayoutId id="2147483691" r:id="rId8"/>
    <p:sldLayoutId id="2147483675" r:id="rId9"/>
    <p:sldLayoutId id="2147483678" r:id="rId10"/>
    <p:sldLayoutId id="2147483679" r:id="rId11"/>
    <p:sldLayoutId id="2147483690" r:id="rId12"/>
    <p:sldLayoutId id="2147483680" r:id="rId13"/>
    <p:sldLayoutId id="2147483687" r:id="rId14"/>
    <p:sldLayoutId id="2147483683" r:id="rId15"/>
    <p:sldLayoutId id="2147483684" r:id="rId16"/>
    <p:sldLayoutId id="2147483685" r:id="rId17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000" b="0" i="0" kern="1200">
          <a:solidFill>
            <a:schemeClr val="tx1"/>
          </a:solidFill>
          <a:latin typeface="Mundial Light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undial 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undial 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undial 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undial 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undial 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6C0F96F-2B55-5BD3-6EDB-65EEB66EB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FDD386E-706C-3E09-3445-82A770A60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8F0599C-467D-D4B3-08B4-756733D872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900" b="0" i="0">
                <a:solidFill>
                  <a:srgbClr val="194247"/>
                </a:solidFill>
                <a:latin typeface="Mundial Light" pitchFamily="2" charset="77"/>
              </a:defRPr>
            </a:lvl1pPr>
          </a:lstStyle>
          <a:p>
            <a:pPr algn="ctr"/>
            <a:r>
              <a:rPr lang="en-US"/>
              <a:t>©2025 Myridius. All rights reserved.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19EDA0E-3D50-3F8E-7EA4-201CD87B54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rgbClr val="194247"/>
                </a:solidFill>
                <a:latin typeface="Mundial" pitchFamily="2" charset="77"/>
              </a:defRPr>
            </a:lvl1pPr>
          </a:lstStyle>
          <a:p>
            <a:fld id="{3E2F9796-AE9C-C641-9402-E3E3449D32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701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undial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undial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undial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undial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ndial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undial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6C0F96F-2B55-5BD3-6EDB-65EEB66EB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FDD386E-706C-3E09-3445-82A770A60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8962A-E4B8-748D-3A3B-F09127EED2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95342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Mundial" pitchFamily="2" charset="77"/>
              </a:defRPr>
            </a:lvl1pPr>
          </a:lstStyle>
          <a:p>
            <a:fld id="{9071AF08-805F-FF40-99D7-455AA99257E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385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  <p:sldLayoutId id="2147483726" r:id="rId1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000" b="0" i="0" kern="1200">
          <a:solidFill>
            <a:schemeClr val="tx1"/>
          </a:solidFill>
          <a:latin typeface="Mundial Light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undial 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undial 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undial 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undial 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undial 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29D3E-9227-02FE-9CD2-7FFAC772B7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182C55F-A698-253F-1412-39F504C1BDA3}"/>
              </a:ext>
            </a:extLst>
          </p:cNvPr>
          <p:cNvSpPr txBox="1"/>
          <p:nvPr/>
        </p:nvSpPr>
        <p:spPr>
          <a:xfrm>
            <a:off x="1057266" y="5009084"/>
            <a:ext cx="4629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j-lt"/>
              </a:rPr>
              <a:t>GenAI × RAG: A Practitioner’s Perspective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j-lt"/>
              </a:rPr>
              <a:t>Abhishek Pahuja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6F0955C-9CB9-5EB0-03DB-0D603CF7E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696" y="2223322"/>
            <a:ext cx="8225504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SPARK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FB1C6F6-6247-B654-AFA7-30099F19CE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7696" y="2929810"/>
            <a:ext cx="7761954" cy="352541"/>
          </a:xfrm>
        </p:spPr>
        <p:txBody>
          <a:bodyPr>
            <a:normAutofit fontScale="85000" lnSpcReduction="20000"/>
          </a:bodyPr>
          <a:lstStyle/>
          <a:p>
            <a:r>
              <a:rPr lang="en-US" sz="2400" b="1" u="sng" dirty="0"/>
              <a:t>S</a:t>
            </a:r>
            <a:r>
              <a:rPr lang="en-US" sz="2400" dirty="0"/>
              <a:t>mart </a:t>
            </a:r>
            <a:r>
              <a:rPr lang="en-US" sz="2400" u="sng" dirty="0"/>
              <a:t>P</a:t>
            </a:r>
            <a:r>
              <a:rPr lang="en-US" sz="2400" dirty="0"/>
              <a:t>rocessing &amp; </a:t>
            </a:r>
            <a:r>
              <a:rPr lang="en-US" sz="2400" u="sng" dirty="0"/>
              <a:t>A</a:t>
            </a:r>
            <a:r>
              <a:rPr lang="en-US" sz="2400" dirty="0"/>
              <a:t>ugmented </a:t>
            </a:r>
            <a:r>
              <a:rPr lang="en-US" sz="2400" u="sng" dirty="0"/>
              <a:t>R</a:t>
            </a:r>
            <a:r>
              <a:rPr lang="en-US" sz="2400" dirty="0"/>
              <a:t>etrieval for </a:t>
            </a:r>
            <a:r>
              <a:rPr lang="en-US" sz="2400" u="sng" dirty="0"/>
              <a:t>K</a:t>
            </a:r>
            <a:r>
              <a:rPr lang="en-US" sz="2400" dirty="0"/>
              <a:t>nowledge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56054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0AFB90-DC19-C8D7-73DB-83597768A531}"/>
              </a:ext>
            </a:extLst>
          </p:cNvPr>
          <p:cNvSpPr txBox="1"/>
          <p:nvPr/>
        </p:nvSpPr>
        <p:spPr>
          <a:xfrm>
            <a:off x="363330" y="2588806"/>
            <a:ext cx="5778011" cy="4371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</a:pPr>
            <a:r>
              <a:rPr lang="en-US" b="1" dirty="0">
                <a:latin typeface="Mundial Light" pitchFamily="2" charset="77"/>
              </a:rPr>
              <a:t>Why it’s valuable:</a:t>
            </a: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Supports faster, informed decision-making</a:t>
            </a: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Connects AI directly to organizational knowledge (reports, PDFs, FAQs)</a:t>
            </a: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Improves consistency and traceability of insights</a:t>
            </a:r>
          </a:p>
          <a:p>
            <a:pPr algn="just">
              <a:lnSpc>
                <a:spcPct val="90000"/>
              </a:lnSpc>
              <a:spcBef>
                <a:spcPts val="1000"/>
              </a:spcBef>
            </a:pPr>
            <a:r>
              <a:rPr lang="en-US" b="1" dirty="0">
                <a:latin typeface="Mundial Light" pitchFamily="2" charset="77"/>
              </a:rPr>
              <a:t>How it works (simplified):</a:t>
            </a: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A question is asked</a:t>
            </a: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Relevant information is retrieved from company data</a:t>
            </a: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AI generates a context-rich, reliable answer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B37B43-16AD-D4B1-0019-B2084F3B6F8F}"/>
              </a:ext>
            </a:extLst>
          </p:cNvPr>
          <p:cNvSpPr txBox="1"/>
          <p:nvPr/>
        </p:nvSpPr>
        <p:spPr>
          <a:xfrm>
            <a:off x="317987" y="564144"/>
            <a:ext cx="11646705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0" i="0" u="sng" kern="1200">
                <a:solidFill>
                  <a:srgbClr val="194247"/>
                </a:solidFill>
                <a:latin typeface="Mundial Light" pitchFamily="2" charset="77"/>
                <a:ea typeface="+mj-ea"/>
                <a:cs typeface="+mj-cs"/>
              </a:rPr>
              <a:t>GenAI with RAG: Turning Documents into Actionable Insights</a:t>
            </a:r>
            <a:endParaRPr lang="en-US" sz="3200" b="0" i="0" u="sng" kern="1200" dirty="0">
              <a:solidFill>
                <a:srgbClr val="194247"/>
              </a:solidFill>
              <a:latin typeface="Mundial Light" pitchFamily="2" charset="77"/>
              <a:ea typeface="+mj-ea"/>
              <a:cs typeface="+mj-cs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1344D37-414B-D5B1-8CAF-A92E9F088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339" y="3099488"/>
            <a:ext cx="5937268" cy="2484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FEF34D-7830-64F1-4A6C-397A5A084D6F}"/>
              </a:ext>
            </a:extLst>
          </p:cNvPr>
          <p:cNvSpPr txBox="1"/>
          <p:nvPr/>
        </p:nvSpPr>
        <p:spPr>
          <a:xfrm>
            <a:off x="317988" y="1547700"/>
            <a:ext cx="11646705" cy="968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</a:pPr>
            <a:r>
              <a:rPr lang="en-US" b="1" dirty="0">
                <a:latin typeface="Mundial Light" pitchFamily="2" charset="77"/>
              </a:rPr>
              <a:t>Overview:</a:t>
            </a:r>
            <a:endParaRPr lang="en-US" dirty="0">
              <a:latin typeface="Mundial Light" pitchFamily="2" charset="77"/>
            </a:endParaRP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RAG (Retrieval-Augmented Generation) enhances AI by letting it access relevant company data before generating responses, ensuring answers are accurate, context-aware, and actionable.</a:t>
            </a:r>
          </a:p>
        </p:txBody>
      </p:sp>
    </p:spTree>
    <p:extLst>
      <p:ext uri="{BB962C8B-B14F-4D97-AF65-F5344CB8AC3E}">
        <p14:creationId xmlns:p14="http://schemas.microsoft.com/office/powerpoint/2010/main" val="43792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99935B2-B8DA-6366-45F3-E34EFD612B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4284488"/>
              </p:ext>
            </p:extLst>
          </p:nvPr>
        </p:nvGraphicFramePr>
        <p:xfrm>
          <a:off x="710710" y="599745"/>
          <a:ext cx="10515600" cy="32004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065585">
                  <a:extLst>
                    <a:ext uri="{9D8B030D-6E8A-4147-A177-3AD203B41FA5}">
                      <a16:colId xmlns:a16="http://schemas.microsoft.com/office/drawing/2014/main" val="915189536"/>
                    </a:ext>
                  </a:extLst>
                </a:gridCol>
                <a:gridCol w="7450015">
                  <a:extLst>
                    <a:ext uri="{9D8B030D-6E8A-4147-A177-3AD203B41FA5}">
                      <a16:colId xmlns:a16="http://schemas.microsoft.com/office/drawing/2014/main" val="31331168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u="sng" dirty="0"/>
                        <a:t>Term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u="sng" dirty="0"/>
                        <a:t>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222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GenAI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AI that can read, summarize, or generate text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17222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RAG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A method to ground AI responses in real data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5929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Chunking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Breaking large documents into smaller, meaningful pieces so AI can process them effectively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82723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Retrieve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Finding the most relevant chunks of information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4438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Generate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Producing a clear, actionable answer from retrieved chunks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58870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Context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The background information used to inform the 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17525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Grounded Answer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Response based on actual information, not assumptions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033305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53E4F99F-1DEE-94F1-D398-BC02E9149529}"/>
              </a:ext>
            </a:extLst>
          </p:cNvPr>
          <p:cNvSpPr txBox="1"/>
          <p:nvPr/>
        </p:nvSpPr>
        <p:spPr>
          <a:xfrm>
            <a:off x="592917" y="4165794"/>
            <a:ext cx="45258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Key point:</a:t>
            </a:r>
            <a:endParaRPr lang="en-US" dirty="0"/>
          </a:p>
          <a:p>
            <a:pPr>
              <a:buNone/>
            </a:pPr>
            <a:r>
              <a:rPr lang="en-US" dirty="0"/>
              <a:t>Chunking ensures AI can </a:t>
            </a:r>
            <a:r>
              <a:rPr lang="en-US" b="1" dirty="0"/>
              <a:t>understand large documents</a:t>
            </a:r>
            <a:r>
              <a:rPr lang="en-US" dirty="0"/>
              <a:t> without missing critical details or context.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3F1C06-0E5C-C39B-9527-D762E6A5ED32}"/>
              </a:ext>
            </a:extLst>
          </p:cNvPr>
          <p:cNvSpPr txBox="1"/>
          <p:nvPr/>
        </p:nvSpPr>
        <p:spPr>
          <a:xfrm>
            <a:off x="710710" y="23479"/>
            <a:ext cx="11646705" cy="11525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0" i="0" u="sng" kern="1200" dirty="0">
                <a:solidFill>
                  <a:srgbClr val="194247"/>
                </a:solidFill>
                <a:latin typeface="Mundial Light" pitchFamily="2" charset="77"/>
                <a:ea typeface="+mj-ea"/>
                <a:cs typeface="+mj-cs"/>
              </a:rPr>
              <a:t>Key Concepts with Focus on Chunking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 b="0" i="0" u="sng" kern="1200" dirty="0">
              <a:solidFill>
                <a:srgbClr val="194247"/>
              </a:solidFill>
              <a:latin typeface="Mundial Light" pitchFamily="2" charset="77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 b="0" i="0" u="sng" kern="1200" dirty="0">
              <a:solidFill>
                <a:srgbClr val="194247"/>
              </a:solidFill>
              <a:latin typeface="Mundial Light" pitchFamily="2" charset="77"/>
              <a:ea typeface="+mj-ea"/>
              <a:cs typeface="+mj-cs"/>
            </a:endParaRPr>
          </a:p>
        </p:txBody>
      </p:sp>
      <p:pic>
        <p:nvPicPr>
          <p:cNvPr id="2052" name="Picture 4" descr="What is Retrieval Augmented Generation (RAG)?">
            <a:extLst>
              <a:ext uri="{FF2B5EF4-FFF2-40B4-BE49-F238E27FC236}">
                <a16:creationId xmlns:a16="http://schemas.microsoft.com/office/drawing/2014/main" id="{AA366475-A951-216C-9B83-48C0E990C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217" y="3912882"/>
            <a:ext cx="5110300" cy="2906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2792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C0E6A6-E60B-1AE9-9082-7B9855F6AF42}"/>
              </a:ext>
            </a:extLst>
          </p:cNvPr>
          <p:cNvSpPr txBox="1"/>
          <p:nvPr/>
        </p:nvSpPr>
        <p:spPr>
          <a:xfrm>
            <a:off x="202222" y="1125416"/>
            <a:ext cx="11989777" cy="47302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b="1" dirty="0">
                <a:latin typeface="Mundial Light" pitchFamily="2" charset="77"/>
              </a:rPr>
              <a:t>Scenario:</a:t>
            </a:r>
            <a:br>
              <a:rPr lang="en-US" dirty="0">
                <a:latin typeface="Mundial Light" pitchFamily="2" charset="77"/>
              </a:rPr>
            </a:br>
            <a:r>
              <a:rPr lang="en-US" dirty="0">
                <a:latin typeface="Mundial Light" pitchFamily="2" charset="77"/>
              </a:rPr>
              <a:t>      Your company handles hundreds of PDFs, reports, and policies. 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dirty="0">
                <a:latin typeface="Mundial Light" pitchFamily="2" charset="77"/>
              </a:rPr>
              <a:t>      AI alone cannot process large files effectively.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b="1" dirty="0">
                <a:latin typeface="Mundial Light" pitchFamily="2" charset="77"/>
              </a:rPr>
              <a:t>Solution: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Chunk documents into smaller, logical segments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RAG retrieves only the relevant chunks for a question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AI generates a concise, accurate answer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b="1" dirty="0">
                <a:latin typeface="Mundial Light" pitchFamily="2" charset="77"/>
              </a:rPr>
              <a:t>Outcome: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Faster insights without missing details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Reduced manual review of long documents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Data-backed decisions delivered efficiently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b="1" dirty="0">
                <a:latin typeface="Mundial Light" pitchFamily="2" charset="77"/>
              </a:rPr>
              <a:t>Business takeaway: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Mundial Light" pitchFamily="2" charset="77"/>
              </a:rPr>
              <a:t>“Chunking transforms large, unstructured data into actionable knowledge — ready for decision-making.”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9C8E7B-40D3-9F52-278A-198D9D1077AE}"/>
              </a:ext>
            </a:extLst>
          </p:cNvPr>
          <p:cNvSpPr txBox="1"/>
          <p:nvPr/>
        </p:nvSpPr>
        <p:spPr>
          <a:xfrm>
            <a:off x="454091" y="221587"/>
            <a:ext cx="1127174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b="0" i="0" kern="1200" dirty="0">
                <a:solidFill>
                  <a:srgbClr val="194247"/>
                </a:solidFill>
                <a:latin typeface="Mundial Light" pitchFamily="2" charset="77"/>
                <a:ea typeface="+mj-ea"/>
                <a:cs typeface="+mj-cs"/>
              </a:rPr>
              <a:t>Why Chunking Matters for Business</a:t>
            </a:r>
          </a:p>
        </p:txBody>
      </p:sp>
      <p:pic>
        <p:nvPicPr>
          <p:cNvPr id="5122" name="Picture 2" descr="Optimizing Chunking Strategies for Retrieval-Augmented Generation (RAG)  Applications with Python… | by Jillani Soft Tech | Medium | Medium">
            <a:extLst>
              <a:ext uri="{FF2B5EF4-FFF2-40B4-BE49-F238E27FC236}">
                <a16:creationId xmlns:a16="http://schemas.microsoft.com/office/drawing/2014/main" id="{161F6F84-E537-DF68-E5E7-795B609E5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7466" y="1002321"/>
            <a:ext cx="4529734" cy="4303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693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B971573-AF31-50B3-1D54-FD313E53E123}"/>
              </a:ext>
            </a:extLst>
          </p:cNvPr>
          <p:cNvSpPr txBox="1"/>
          <p:nvPr/>
        </p:nvSpPr>
        <p:spPr>
          <a:xfrm>
            <a:off x="454091" y="1222131"/>
            <a:ext cx="11271744" cy="47019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latin typeface="Mundial Light" pitchFamily="2" charset="77"/>
              </a:rPr>
              <a:t>Use Case:</a:t>
            </a:r>
            <a:br>
              <a:rPr lang="en-US" sz="2000" dirty="0">
                <a:latin typeface="Mundial Light" pitchFamily="2" charset="77"/>
              </a:rPr>
            </a:br>
            <a:r>
              <a:rPr lang="en-US" sz="2000" dirty="0">
                <a:latin typeface="Mundial Light" pitchFamily="2" charset="77"/>
              </a:rPr>
              <a:t>Employees need insights from quarterly reports, audits, or market research PDFs.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latin typeface="Mundial Light" pitchFamily="2" charset="77"/>
              </a:rPr>
              <a:t>Workflow with Chunking: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Mundial Light" pitchFamily="2" charset="77"/>
              </a:rPr>
              <a:t>Large PDFs are split into meaningful chunks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Mundial Light" pitchFamily="2" charset="77"/>
              </a:rPr>
              <a:t>AI retrieves only the relevant chunks for each query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Mundial Light" pitchFamily="2" charset="77"/>
              </a:rPr>
              <a:t>Generates clear, summarized, source-linked answers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latin typeface="Mundial Light" pitchFamily="2" charset="77"/>
              </a:rPr>
              <a:t>Impact: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latin typeface="Mundial Light" pitchFamily="2" charset="77"/>
              </a:rPr>
              <a:t>     ✅ Access key information 70–80% faster</a:t>
            </a:r>
            <a:br>
              <a:rPr lang="en-US" sz="2000" dirty="0">
                <a:latin typeface="Mundial Light" pitchFamily="2" charset="77"/>
              </a:rPr>
            </a:br>
            <a:r>
              <a:rPr lang="en-US" sz="2000" dirty="0">
                <a:latin typeface="Mundial Light" pitchFamily="2" charset="77"/>
              </a:rPr>
              <a:t>     ✅ Better-informed, data-driven decisions</a:t>
            </a:r>
            <a:br>
              <a:rPr lang="en-US" sz="2000" dirty="0">
                <a:latin typeface="Mundial Light" pitchFamily="2" charset="77"/>
              </a:rPr>
            </a:br>
            <a:r>
              <a:rPr lang="en-US" sz="2000" dirty="0">
                <a:latin typeface="Mundial Light" pitchFamily="2" charset="77"/>
              </a:rPr>
              <a:t>     ✅ Streamlined knowledge reuse across teams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latin typeface="Mundial Light" pitchFamily="2" charset="77"/>
              </a:rPr>
              <a:t>Tagline: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Mundial Light" pitchFamily="2" charset="77"/>
              </a:rPr>
              <a:t>“Breaking down documents to build better decisions.”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01D7D1-EB0B-AEE6-0580-4CF5AB99A910}"/>
              </a:ext>
            </a:extLst>
          </p:cNvPr>
          <p:cNvSpPr txBox="1"/>
          <p:nvPr/>
        </p:nvSpPr>
        <p:spPr>
          <a:xfrm>
            <a:off x="454091" y="221587"/>
            <a:ext cx="1157378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i="0" kern="1200" dirty="0">
                <a:solidFill>
                  <a:srgbClr val="194247"/>
                </a:solidFill>
                <a:latin typeface="Mundial Light" pitchFamily="2" charset="77"/>
                <a:ea typeface="+mj-ea"/>
                <a:cs typeface="+mj-cs"/>
              </a:rPr>
              <a:t>Business Use Case: Document Insights with Chunking</a:t>
            </a:r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266C7CE1-A760-CF3E-D29C-A1281ADAFE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8126" y="1942358"/>
            <a:ext cx="4778730" cy="358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2067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494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yridius 2025">
      <a:dk1>
        <a:srgbClr val="0C2226"/>
      </a:dk1>
      <a:lt1>
        <a:srgbClr val="FFFFFF"/>
      </a:lt1>
      <a:dk2>
        <a:srgbClr val="194247"/>
      </a:dk2>
      <a:lt2>
        <a:srgbClr val="D2F0C6"/>
      </a:lt2>
      <a:accent1>
        <a:srgbClr val="52E081"/>
      </a:accent1>
      <a:accent2>
        <a:srgbClr val="D2F0C6"/>
      </a:accent2>
      <a:accent3>
        <a:srgbClr val="194247"/>
      </a:accent3>
      <a:accent4>
        <a:srgbClr val="0C2226"/>
      </a:accent4>
      <a:accent5>
        <a:srgbClr val="000000"/>
      </a:accent5>
      <a:accent6>
        <a:srgbClr val="52E081"/>
      </a:accent6>
      <a:hlink>
        <a:srgbClr val="52E081"/>
      </a:hlink>
      <a:folHlink>
        <a:srgbClr val="52E081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2_Office Theme">
  <a:themeElements>
    <a:clrScheme name="Myridius 2025">
      <a:dk1>
        <a:srgbClr val="0C2226"/>
      </a:dk1>
      <a:lt1>
        <a:srgbClr val="FFFFFF"/>
      </a:lt1>
      <a:dk2>
        <a:srgbClr val="194247"/>
      </a:dk2>
      <a:lt2>
        <a:srgbClr val="D2F0C6"/>
      </a:lt2>
      <a:accent1>
        <a:srgbClr val="52E081"/>
      </a:accent1>
      <a:accent2>
        <a:srgbClr val="D2F0C6"/>
      </a:accent2>
      <a:accent3>
        <a:srgbClr val="194247"/>
      </a:accent3>
      <a:accent4>
        <a:srgbClr val="0C2226"/>
      </a:accent4>
      <a:accent5>
        <a:srgbClr val="000000"/>
      </a:accent5>
      <a:accent6>
        <a:srgbClr val="52E081"/>
      </a:accent6>
      <a:hlink>
        <a:srgbClr val="52E081"/>
      </a:hlink>
      <a:folHlink>
        <a:srgbClr val="52E081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4_Office Theme">
  <a:themeElements>
    <a:clrScheme name="Myridius 2025">
      <a:dk1>
        <a:srgbClr val="0C2226"/>
      </a:dk1>
      <a:lt1>
        <a:srgbClr val="FFFFFF"/>
      </a:lt1>
      <a:dk2>
        <a:srgbClr val="194247"/>
      </a:dk2>
      <a:lt2>
        <a:srgbClr val="D2F0C6"/>
      </a:lt2>
      <a:accent1>
        <a:srgbClr val="52E081"/>
      </a:accent1>
      <a:accent2>
        <a:srgbClr val="D2F0C6"/>
      </a:accent2>
      <a:accent3>
        <a:srgbClr val="194247"/>
      </a:accent3>
      <a:accent4>
        <a:srgbClr val="0C2226"/>
      </a:accent4>
      <a:accent5>
        <a:srgbClr val="000000"/>
      </a:accent5>
      <a:accent6>
        <a:srgbClr val="52E081"/>
      </a:accent6>
      <a:hlink>
        <a:srgbClr val="52E081"/>
      </a:hlink>
      <a:folHlink>
        <a:srgbClr val="52E081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21b9688-ab0d-4497-a1e5-51788cd6458b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2492CF41097242803D2EA21A1DA434" ma:contentTypeVersion="14" ma:contentTypeDescription="Create a new document." ma:contentTypeScope="" ma:versionID="7337e09a0a2ae6c6ae43c90bc46ede1e">
  <xsd:schema xmlns:xsd="http://www.w3.org/2001/XMLSchema" xmlns:xs="http://www.w3.org/2001/XMLSchema" xmlns:p="http://schemas.microsoft.com/office/2006/metadata/properties" xmlns:ns2="e21b9688-ab0d-4497-a1e5-51788cd6458b" xmlns:ns3="4e354d5d-1461-4be1-84db-0b61070ebef5" targetNamespace="http://schemas.microsoft.com/office/2006/metadata/properties" ma:root="true" ma:fieldsID="01163f75c7d2a68412937703efc9c446" ns2:_="" ns3:_="">
    <xsd:import namespace="e21b9688-ab0d-4497-a1e5-51788cd6458b"/>
    <xsd:import namespace="4e354d5d-1461-4be1-84db-0b61070ebef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1b9688-ab0d-4497-a1e5-51788cd645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40f5f769-a73a-44cc-8cb8-1e7862020fc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354d5d-1461-4be1-84db-0b61070ebef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6A959EB-A2B7-4A15-A2EC-32060017C8D2}">
  <ds:schemaRefs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terms/"/>
    <ds:schemaRef ds:uri="http://purl.org/dc/elements/1.1/"/>
    <ds:schemaRef ds:uri="http://schemas.microsoft.com/office/infopath/2007/PartnerControls"/>
    <ds:schemaRef ds:uri="4e354d5d-1461-4be1-84db-0b61070ebef5"/>
    <ds:schemaRef ds:uri="e21b9688-ab0d-4497-a1e5-51788cd6458b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B489631-D789-4335-B2EB-980D7E8DDD21}">
  <ds:schemaRefs>
    <ds:schemaRef ds:uri="4e354d5d-1461-4be1-84db-0b61070ebef5"/>
    <ds:schemaRef ds:uri="e21b9688-ab0d-4497-a1e5-51788cd6458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FA4442E-CBB8-46F2-9812-9E60223607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2173</TotalTime>
  <Words>386</Words>
  <Application>Microsoft Macintosh PowerPoint</Application>
  <PresentationFormat>Widescreen</PresentationFormat>
  <Paragraphs>58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Aptos</vt:lpstr>
      <vt:lpstr>Arial</vt:lpstr>
      <vt:lpstr>Calibri</vt:lpstr>
      <vt:lpstr>Mundial</vt:lpstr>
      <vt:lpstr>Mundial Light</vt:lpstr>
      <vt:lpstr>Office Theme</vt:lpstr>
      <vt:lpstr>2_Office Theme</vt:lpstr>
      <vt:lpstr>4_Office Theme</vt:lpstr>
      <vt:lpstr>SPARK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 cras diem neque nis dolores sinsq nunca diami besque lorem ipsum</dc:title>
  <dc:creator>Ashleigh Rose</dc:creator>
  <cp:lastModifiedBy>Abhishek Pahuja</cp:lastModifiedBy>
  <cp:revision>82</cp:revision>
  <dcterms:created xsi:type="dcterms:W3CDTF">2024-12-04T15:35:16Z</dcterms:created>
  <dcterms:modified xsi:type="dcterms:W3CDTF">2025-10-10T04:50:42Z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62e0584-010f-4004-8a6a-d5c118c8b4bd_Enabled">
    <vt:lpwstr>true</vt:lpwstr>
  </property>
  <property fmtid="{D5CDD505-2E9C-101B-9397-08002B2CF9AE}" pid="3" name="MSIP_Label_c62e0584-010f-4004-8a6a-d5c118c8b4bd_SetDate">
    <vt:lpwstr>2024-12-04T15:44:00Z</vt:lpwstr>
  </property>
  <property fmtid="{D5CDD505-2E9C-101B-9397-08002B2CF9AE}" pid="4" name="MSIP_Label_c62e0584-010f-4004-8a6a-d5c118c8b4bd_Method">
    <vt:lpwstr>Standard</vt:lpwstr>
  </property>
  <property fmtid="{D5CDD505-2E9C-101B-9397-08002B2CF9AE}" pid="5" name="MSIP_Label_c62e0584-010f-4004-8a6a-d5c118c8b4bd_Name">
    <vt:lpwstr>Internal</vt:lpwstr>
  </property>
  <property fmtid="{D5CDD505-2E9C-101B-9397-08002B2CF9AE}" pid="6" name="MSIP_Label_c62e0584-010f-4004-8a6a-d5c118c8b4bd_SiteId">
    <vt:lpwstr>56b731a8-a2ac-4c32-bf6b-616810e913c6</vt:lpwstr>
  </property>
  <property fmtid="{D5CDD505-2E9C-101B-9397-08002B2CF9AE}" pid="7" name="MSIP_Label_c62e0584-010f-4004-8a6a-d5c118c8b4bd_ActionId">
    <vt:lpwstr>7d5bda3b-487f-4011-bffd-98a16ef4a53a</vt:lpwstr>
  </property>
  <property fmtid="{D5CDD505-2E9C-101B-9397-08002B2CF9AE}" pid="8" name="MSIP_Label_c62e0584-010f-4004-8a6a-d5c118c8b4bd_ContentBits">
    <vt:lpwstr>0</vt:lpwstr>
  </property>
  <property fmtid="{D5CDD505-2E9C-101B-9397-08002B2CF9AE}" pid="9" name="ContentTypeId">
    <vt:lpwstr>0x010100292492CF41097242803D2EA21A1DA434</vt:lpwstr>
  </property>
  <property fmtid="{D5CDD505-2E9C-101B-9397-08002B2CF9AE}" pid="10" name="MediaServiceImageTags">
    <vt:lpwstr/>
  </property>
  <property fmtid="{D5CDD505-2E9C-101B-9397-08002B2CF9AE}" pid="11" name="TaxKeyword">
    <vt:lpwstr/>
  </property>
  <property fmtid="{D5CDD505-2E9C-101B-9397-08002B2CF9AE}" pid="12" name="xd_ProgID">
    <vt:lpwstr/>
  </property>
  <property fmtid="{D5CDD505-2E9C-101B-9397-08002B2CF9AE}" pid="13" name="ComplianceAssetId">
    <vt:lpwstr/>
  </property>
  <property fmtid="{D5CDD505-2E9C-101B-9397-08002B2CF9AE}" pid="14" name="TemplateUrl">
    <vt:lpwstr/>
  </property>
  <property fmtid="{D5CDD505-2E9C-101B-9397-08002B2CF9AE}" pid="15" name="_ExtendedDescription">
    <vt:lpwstr/>
  </property>
  <property fmtid="{D5CDD505-2E9C-101B-9397-08002B2CF9AE}" pid="16" name="TriggerFlowInfo">
    <vt:lpwstr/>
  </property>
  <property fmtid="{D5CDD505-2E9C-101B-9397-08002B2CF9AE}" pid="17" name="xd_Signature">
    <vt:bool>false</vt:bool>
  </property>
</Properties>
</file>